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1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4701464"/>
            <a:ext cx="8952782" cy="1204036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952500"/>
            <a:ext cx="8952781" cy="3748824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91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37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8334" y="952499"/>
            <a:ext cx="2051165" cy="4953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952499"/>
            <a:ext cx="8235834" cy="49530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43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23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18211"/>
            <a:ext cx="8412190" cy="394438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908858"/>
            <a:ext cx="8412192" cy="67610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9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260121"/>
            <a:ext cx="4350026" cy="3656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574" y="2260120"/>
            <a:ext cx="4350025" cy="365688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74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66788"/>
            <a:ext cx="10059988" cy="10517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018581"/>
            <a:ext cx="4350027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774756"/>
            <a:ext cx="4350027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572" y="2018581"/>
            <a:ext cx="4350028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572" y="2774756"/>
            <a:ext cx="4350028" cy="315079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657975" y="2625552"/>
            <a:ext cx="4238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403684" y="2625552"/>
            <a:ext cx="42417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160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07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1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6484"/>
            <a:ext cx="3932237" cy="21225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12026"/>
            <a:ext cx="5143500" cy="456565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28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7185"/>
            <a:ext cx="3932237" cy="21218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57702" y="1307186"/>
            <a:ext cx="5038898" cy="45983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42963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262188"/>
            <a:ext cx="9601200" cy="3643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5DBDDF98-C922-483F-97E9-3E76B0201B42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810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9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8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49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23FB3B-24E7-5304-70D8-3CA40290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Swirling White Lights">
            <a:extLst>
              <a:ext uri="{FF2B5EF4-FFF2-40B4-BE49-F238E27FC236}">
                <a16:creationId xmlns:a16="http://schemas.microsoft.com/office/drawing/2014/main" id="{E04934EA-CFEE-A256-ADB8-01379047BA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b="208"/>
          <a:stretch/>
        </p:blipFill>
        <p:spPr>
          <a:xfrm>
            <a:off x="-149" y="-5292"/>
            <a:ext cx="12192149" cy="68632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5E06A5-89B1-CB13-4A3D-5EEDA36AB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31611" y="-1331760"/>
            <a:ext cx="6857999" cy="952152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8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97418-D0CF-E583-05BE-282CD4612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812" y="2142948"/>
            <a:ext cx="5125804" cy="1219880"/>
          </a:xfrm>
          <a:noFill/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Structures and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BA68EE-6928-81D3-1DA8-E8D1268CB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810" y="3362828"/>
            <a:ext cx="4326866" cy="413422"/>
          </a:xfrm>
          <a:noFill/>
        </p:spPr>
        <p:txBody>
          <a:bodyPr anchor="t"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Simplified and Visually Explained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52500" y="952500"/>
            <a:ext cx="10287000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41E64F1-FCF1-F307-3CF8-6C3FB8E7D972}"/>
              </a:ext>
            </a:extLst>
          </p:cNvPr>
          <p:cNvSpPr txBox="1">
            <a:spLocks/>
          </p:cNvSpPr>
          <p:nvPr/>
        </p:nvSpPr>
        <p:spPr>
          <a:xfrm>
            <a:off x="823810" y="4084320"/>
            <a:ext cx="2154006" cy="41342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By Reynaldo Navedo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34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ois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Goudy Univers">
      <a:majorFont>
        <a:latin typeface="Goudy Old Style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iseVTI" id="{9843863B-6720-4231-BFE7-E604B355382A}" vid="{6C5B2780-C73E-445D-98DA-9D2BCD7897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12</Words>
  <Application>Microsoft Office PowerPoint</Application>
  <PresentationFormat>Widescreen</PresentationFormat>
  <Paragraphs>3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Goudy Old Style</vt:lpstr>
      <vt:lpstr>Univers Light</vt:lpstr>
      <vt:lpstr>PoiseVTI</vt:lpstr>
      <vt:lpstr>Data Structures and  Algorithms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Reynaldo Navedo</dc:creator>
  <cp:lastModifiedBy>Reynaldo Navedo</cp:lastModifiedBy>
  <cp:revision>1</cp:revision>
  <dcterms:created xsi:type="dcterms:W3CDTF">2024-08-28T18:14:49Z</dcterms:created>
  <dcterms:modified xsi:type="dcterms:W3CDTF">2024-08-28T18:21:41Z</dcterms:modified>
</cp:coreProperties>
</file>